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D6EF3C-15FF-5C43-A011-FBEB23698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617EFFB-5E86-D44F-A2DA-F6A640C2E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A39A9C-011C-B34A-8767-189477AB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C5544E-175F-8B44-982E-9FB4CDAC0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C9A5555-E4D9-E24F-A095-4F4B7FF8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301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74CBB6-C8B2-9F4D-B660-D7989ABF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BB6445F-975F-2E45-AB1A-F34E115EC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107452-4CC4-5D43-868C-555C7DE6D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AB8D96-0F7D-E941-A7E4-68BF79697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CF337BA-1460-1248-AE72-02BEDED73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8813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312CEC9-5047-5541-B622-7C9774C76C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AF00C6A-9112-3946-9BF0-B01D78B15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D8E3F2-24FF-784F-BB79-3BA8854D3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4643C2-16F6-CE4E-BB52-DA7CAEE2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09F09C-6595-4245-B76E-AC312D1C1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6292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A5ADA0-9FBA-C24D-B067-E70E41897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114BB0-6997-D345-8398-010C4ADB9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C267F5D-86EE-AC4F-B165-9D760A594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7AF55D-206D-EB4F-9830-6F24BB8C0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0B5DB4-A745-AF4B-9892-DA43F9A6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941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855B03-7620-1548-8F79-D1E3E1BDA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56848AB-2E8C-4840-AB03-4DCBFFA8C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6BF80D0-B539-894F-8D68-0E0E10F97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714E0F6-83A2-9F4D-A18F-BE201D1BF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54F785-E658-C44C-A53D-43A99D31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0141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86FECA-C431-8644-BC0E-C0E75C1A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767A82-7A31-EE40-B40E-BAD76B651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4DB688-7229-254C-AA0A-59A15E58E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E069D70-6A97-B64D-9244-9C864A4FE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0D6689C-DD5E-1C49-BFF7-04A0AF22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91F458-AB0C-654D-83AC-9248DDB02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830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5B3419-4725-A748-9E87-9315DAD07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EE45CCE-E070-BA48-A27A-725A173DE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078AB86-577D-AD47-B9A2-388D7B7A4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20A83A8-4BFD-834F-909F-961244E1B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6182A9A-9751-C44A-AE9F-BEA301065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6A49904-8F4E-A647-9DAF-7FDF6496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22C9569-CCA1-0948-A406-22E37FEEB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88A6B6E-1741-3747-9CEE-E3E6E6B73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079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220968-9676-644D-862F-F51FFEB3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94F1432-8320-1142-A100-97C01C0A5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589C063-1401-A04B-8D45-3312E856D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AF398BB-FEAB-0640-B01A-81639425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23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75561E6-CF1D-4440-BFE9-6466E4CA1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3E46579-1BCD-0C4B-9C5F-F7A41D08D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BD4E81F-0BB3-C940-AC2E-A551E1E98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784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6CE2C5-B105-8444-965D-8B59AFEDF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DA7C82-B0A8-3440-8F33-658D06EB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00D036-522D-C140-9122-1D6C8E6B1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2E052DE-9350-8440-BBD0-617FB0491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F1C9212-7F53-914E-B11F-F8063FAAD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645D6B4-8CA1-8044-8844-D9EC78AA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9353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BF2D32-BB0B-3048-852C-618F37367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6FDA514-4DAF-134C-BB41-D4BBB668FE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D277CCB-C042-C744-98C7-B623BCECB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064918F-A991-D44E-9258-04F9E08A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93A9A-C699-3247-9384-828B37805602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E32C1FD-259F-7644-AA0E-1FBBC67AC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B9A847-4728-A241-83FD-D31B5C5D1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648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6C8BDC1-3A98-ED44-8746-7D3C35891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BDD228D-4734-1048-A7E4-D2EDF4C88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33CEF8-D664-F740-85A1-46255703EE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93A9A-C699-3247-9384-828B37805602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6A69A2-D34B-FC4E-9596-145797338C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EF05F9-3E75-6A45-8567-B27332495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D2DCA-3884-1E45-8238-EFC583AF123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092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スクリーンショットの画面&#10;&#10;自動的に生成された説明">
            <a:extLst>
              <a:ext uri="{FF2B5EF4-FFF2-40B4-BE49-F238E27FC236}">
                <a16:creationId xmlns:a16="http://schemas.microsoft.com/office/drawing/2014/main" id="{E1555466-4FC8-2D48-B71C-867598CFD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660" y="0"/>
            <a:ext cx="5143500" cy="6858000"/>
          </a:xfrm>
          <a:prstGeom prst="rect">
            <a:avLst/>
          </a:prstGeom>
        </p:spPr>
      </p:pic>
      <p:pic>
        <p:nvPicPr>
          <p:cNvPr id="12" name="図 11" descr="コンピュータ, 時計 が含まれている画像&#10;&#10;自動的に生成された説明">
            <a:extLst>
              <a:ext uri="{FF2B5EF4-FFF2-40B4-BE49-F238E27FC236}">
                <a16:creationId xmlns:a16="http://schemas.microsoft.com/office/drawing/2014/main" id="{19C72231-0A17-C245-9C0A-89A1B363B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07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35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ワイド画面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三浦 恋</dc:creator>
  <cp:lastModifiedBy>三浦 恋</cp:lastModifiedBy>
  <cp:revision>1</cp:revision>
  <dcterms:created xsi:type="dcterms:W3CDTF">2020-01-20T06:37:28Z</dcterms:created>
  <dcterms:modified xsi:type="dcterms:W3CDTF">2020-01-20T06:42:26Z</dcterms:modified>
</cp:coreProperties>
</file>